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8"/>
  </p:normalViewPr>
  <p:slideViewPr>
    <p:cSldViewPr snapToGrid="0">
      <p:cViewPr varScale="1">
        <p:scale>
          <a:sx n="116" d="100"/>
          <a:sy n="116" d="100"/>
        </p:scale>
        <p:origin x="3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F6BAA-A379-F22A-36A1-BB94EEEAC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157A642-2017-C77D-73EA-04887B9BD0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6B9416E-8537-5B50-8276-5C2570912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3ED0-3EDD-3044-BE14-CBAD5AAA3D11}" type="datetimeFigureOut">
              <a:rPr lang="fr-FR" smtClean="0"/>
              <a:t>26/07/2026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6F183D-04F8-4DA9-6470-8F960CD26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5D80A2-2648-0625-F3D6-BD0DE4E1E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B8A9-736F-8C4D-86B6-012C7D2A1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0033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F95960-040E-1F76-AA1F-70997CCBC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3B783DB-DDEB-51A2-12FE-8746D394AB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ADA9D8B-69E7-7E24-41EF-19E30B1B7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3ED0-3EDD-3044-BE14-CBAD5AAA3D11}" type="datetimeFigureOut">
              <a:rPr lang="fr-FR" smtClean="0"/>
              <a:t>26/07/2026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6FA92CE-C0A3-EA17-0EB6-2E950C5B8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F12E53-7994-C47D-74DE-5A54838F0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B8A9-736F-8C4D-86B6-012C7D2A1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244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957AFD0-F3C1-8B3E-6C1A-76A618B23B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E9323D6-F553-AE07-69E6-64EFA47A08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E573AB7-E3DC-8C82-FC9B-E356839E6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3ED0-3EDD-3044-BE14-CBAD5AAA3D11}" type="datetimeFigureOut">
              <a:rPr lang="fr-FR" smtClean="0"/>
              <a:t>26/07/2026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5D09AC7-D98A-487C-1AB4-C619D53BE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713E7C-09C8-B0A1-F337-963982D46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B8A9-736F-8C4D-86B6-012C7D2A1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8949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145BDA-DADA-7E7E-FF08-9BA6DBD86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DCF7485-74F7-EB76-5CC4-EC01CD600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0148CF-73A5-788B-D0B6-FED138B50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3ED0-3EDD-3044-BE14-CBAD5AAA3D11}" type="datetimeFigureOut">
              <a:rPr lang="fr-FR" smtClean="0"/>
              <a:t>26/07/2026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4C6A87-4DD8-2A9D-56B9-6A04DA990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D22617-87EA-75F4-41A8-FB252CE08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B8A9-736F-8C4D-86B6-012C7D2A1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4481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5D555A-AC37-871F-DED5-C3CE6CB4F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0DD3AF0-0B30-DCFE-067F-D6F3229FF8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BE64F05-E8A4-0D57-9D90-7627FBE12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3ED0-3EDD-3044-BE14-CBAD5AAA3D11}" type="datetimeFigureOut">
              <a:rPr lang="fr-FR" smtClean="0"/>
              <a:t>26/07/2026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60E6EB7-BB68-C91B-337B-E25F7BC70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A058F9-8D7E-E1A0-4243-35DD7FE25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B8A9-736F-8C4D-86B6-012C7D2A1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6658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F2C880-EBF2-D437-0E36-5F1DD7C85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8587CD-109A-268B-D3E5-58932AA458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BA8A783-1052-826B-A3D4-C457443BD5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D883941-64A8-F5E8-E6C2-FDF3844F8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3ED0-3EDD-3044-BE14-CBAD5AAA3D11}" type="datetimeFigureOut">
              <a:rPr lang="fr-FR" smtClean="0"/>
              <a:t>26/07/2026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5B0B285-8C47-F94A-3E68-BAFBB8975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C520891-2798-FED3-6951-1482C1A37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B8A9-736F-8C4D-86B6-012C7D2A1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697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8843DB-5495-AD46-681B-ADD0FF860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3560BF5-83FF-CFDD-52C9-DB76AACC9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69112-BDEA-1601-8AE7-99E61C014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244A43E-04F2-9D6A-BEC0-8868ECF83D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BB51542-AD54-1C3A-27DB-3A1AF9706B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CAB6739-54BC-62AF-5DF3-AFBC0DD26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3ED0-3EDD-3044-BE14-CBAD5AAA3D11}" type="datetimeFigureOut">
              <a:rPr lang="fr-FR" smtClean="0"/>
              <a:t>26/07/2026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6DF61C3-FB83-4BB1-3D89-AF46EFC5F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A4A9982-DF1E-EAE6-F460-BAF836F8B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B8A9-736F-8C4D-86B6-012C7D2A1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6938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70223A-9C6C-0055-BD08-7851397EB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6B15560-ACE6-F27D-CC78-7AE652BD3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3ED0-3EDD-3044-BE14-CBAD5AAA3D11}" type="datetimeFigureOut">
              <a:rPr lang="fr-FR" smtClean="0"/>
              <a:t>26/07/2026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0CFAF38-155F-70E3-7E1E-9D54B98F6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D6DC04A-0421-E41B-D5C0-5145E201C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B8A9-736F-8C4D-86B6-012C7D2A1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397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3131A28-CDAB-4977-AAF4-8978F0BB0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3ED0-3EDD-3044-BE14-CBAD5AAA3D11}" type="datetimeFigureOut">
              <a:rPr lang="fr-FR" smtClean="0"/>
              <a:t>26/07/2026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0AF97DD-5E48-586A-D295-23930C08F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BB63DF-C818-1D7A-0062-23E71BD9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B8A9-736F-8C4D-86B6-012C7D2A1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6959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A5D767-80E5-8C8C-169A-6D3F3BE71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F6FE19-5F0D-1FCE-ECDE-E44049634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7C3DB90-EA5E-6EF7-EBF5-908A680119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EC8218E-787D-3A9C-B59B-84D420A64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3ED0-3EDD-3044-BE14-CBAD5AAA3D11}" type="datetimeFigureOut">
              <a:rPr lang="fr-FR" smtClean="0"/>
              <a:t>26/07/2026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3631DA0-C469-0783-0123-EE172D30E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957AC36-3EF8-00A9-0E05-A6A822751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B8A9-736F-8C4D-86B6-012C7D2A1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4722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4D7BA2-D8C8-E7FF-A690-21F984142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7B2E9AE-D301-EA19-B9AE-6F64260DA4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71084B3-E335-8A9F-D4E6-CB6FA51267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8BBFC75-A956-7E4F-B749-3C4645C34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3ED0-3EDD-3044-BE14-CBAD5AAA3D11}" type="datetimeFigureOut">
              <a:rPr lang="fr-FR" smtClean="0"/>
              <a:t>26/07/2026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C212A37-A2DE-966F-9BED-230D0E588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C27400D-AFFD-0A97-9B58-8B8698590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B8A9-736F-8C4D-86B6-012C7D2A17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1930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57C1E07-EA23-2BC4-1EEC-9708DCE8C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BCAF432-C4A3-3F88-A6E5-057DE79CEB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4393E7-F776-D824-E787-235275DCB8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A23ED0-3EDD-3044-BE14-CBAD5AAA3D11}" type="datetimeFigureOut">
              <a:rPr lang="fr-FR" smtClean="0"/>
              <a:t>26/07/2026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988BB7E-8850-E790-1971-7F47508E2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FDBC999-5252-D25D-A5C0-D7027E15AE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ADB8A9-736F-8C4D-86B6-012C7D2A1789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E0D71D0-A272-B973-ADBE-A88D025F817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-1"/>
            <a:ext cx="12192000" cy="122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716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23B9E0-3FDE-F7FB-D1AF-B7BFE217B4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D4E176C-73F5-E6D4-1653-F6DD25BDA9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4108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131711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Macintosh PowerPoint</Application>
  <PresentationFormat>Grand écran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Marie-Pierre CHALIER</dc:creator>
  <cp:lastModifiedBy>Marie-Pierre CHALIER</cp:lastModifiedBy>
  <cp:revision>1</cp:revision>
  <dcterms:created xsi:type="dcterms:W3CDTF">2026-07-26T19:57:23Z</dcterms:created>
  <dcterms:modified xsi:type="dcterms:W3CDTF">2026-07-26T20:04:08Z</dcterms:modified>
</cp:coreProperties>
</file>